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91780d6f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91780d6f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91780d6f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91780d6f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91780d6f7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91780d6f7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91780d6f7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91780d6f7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91780d6f7_2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91780d6f7_2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91780d6f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91780d6f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91780d6f7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91780d6f7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11700" y="678250"/>
            <a:ext cx="8520600" cy="16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Rearrange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Simon Wroblewski, Riley Persily, Andrew Arteaga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Topic: New Syscall Rearrange 		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b="1" lang="en" sz="1400">
                <a:solidFill>
                  <a:srgbClr val="FFFFFF"/>
                </a:solidFill>
              </a:rPr>
              <a:t>Goal</a:t>
            </a:r>
            <a:r>
              <a:rPr lang="en" sz="1400">
                <a:solidFill>
                  <a:srgbClr val="FFFFFF"/>
                </a:solidFill>
              </a:rPr>
              <a:t>: 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 sz="1400">
                <a:solidFill>
                  <a:srgbClr val="FFFFFF"/>
                </a:solidFill>
              </a:rPr>
              <a:t>Provide the ability to use a command to receive a list of the current priorities and then rearrange them to the user’s desire. 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 sz="1400">
                <a:solidFill>
                  <a:srgbClr val="FFFFFF"/>
                </a:solidFill>
              </a:rPr>
              <a:t>Users will then be able to select a process by entering the process ID and choosing a new place in the list of priority.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 sz="1400">
                <a:solidFill>
                  <a:srgbClr val="FFFFFF"/>
                </a:solidFill>
              </a:rPr>
              <a:t>Integrate and expand upon the functionality of `top`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5297" y="2805600"/>
            <a:ext cx="2583300" cy="193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Struggles: The Good, The Bad, and The Ugly  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Bad: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There is no standardized way of building a </a:t>
            </a:r>
            <a:r>
              <a:rPr lang="en" sz="1400"/>
              <a:t>kernel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</a:t>
            </a:r>
            <a:r>
              <a:rPr lang="en" sz="1400"/>
              <a:t>t was hard for the group to pinpoint what was wrong when each build failed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Ugly: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Hard to install and integrate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Kernel panics and not allocating enough memory forced us to rebuild the kernel multiple times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Good: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Learning experience, made us better programmers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Learned how to use linux</a:t>
            </a:r>
            <a:endParaRPr sz="1400"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7050" y="3547613"/>
            <a:ext cx="2286000" cy="12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Attempting to build the Kernel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Numerous Attempts to build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Crashed during compile due to insufficient amount of storage and memory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New VM, able to compile and then build successfully</a:t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1075" y="2449600"/>
            <a:ext cx="7181850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</a:t>
            </a:r>
            <a:r>
              <a:rPr lang="en"/>
              <a:t>Modification: Randomize Renice</a:t>
            </a:r>
            <a:r>
              <a:rPr lang="en"/>
              <a:t> </a:t>
            </a:r>
            <a:endParaRPr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1297500" y="13984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Using a simple random number generator, hoped to create a new version of renice that will randomize the priority assigned to the desired process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Add “-r” option</a:t>
            </a:r>
            <a:endParaRPr sz="1400"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3375" y="2571750"/>
            <a:ext cx="2827150" cy="212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813" y="152400"/>
            <a:ext cx="537238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6850" y="2032675"/>
            <a:ext cx="5470300" cy="311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9"/>
          <p:cNvSpPr txBox="1"/>
          <p:nvPr/>
        </p:nvSpPr>
        <p:spPr>
          <a:xfrm>
            <a:off x="2754100" y="891375"/>
            <a:ext cx="7919700" cy="13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After finding the original renice, modified the code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Followed the steps to insert new syscall into kernel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Compiled and attempted to install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Crashed on restart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19"/>
          <p:cNvSpPr txBox="1"/>
          <p:nvPr>
            <p:ph type="ctrTitle"/>
          </p:nvPr>
        </p:nvSpPr>
        <p:spPr>
          <a:xfrm>
            <a:off x="311700" y="135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Build Failed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Result: Failure 	 </a:t>
            </a:r>
            <a:endParaRPr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1297500" y="11729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After multiple attempts of trying to implement the </a:t>
            </a:r>
            <a:r>
              <a:rPr lang="en" sz="1400"/>
              <a:t>modification</a:t>
            </a:r>
            <a:r>
              <a:rPr lang="en" sz="1400"/>
              <a:t>, we failed to produce a working kernel.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Still learned a lot this semester.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Thanks for the semester p</a:t>
            </a:r>
            <a:r>
              <a:rPr lang="en" sz="1400"/>
              <a:t>rofessor</a:t>
            </a:r>
            <a:r>
              <a:rPr lang="en" sz="1400"/>
              <a:t>!</a:t>
            </a:r>
            <a:endParaRPr sz="1400"/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0" y="2571750"/>
            <a:ext cx="3048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